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2" r:id="rId3"/>
    <p:sldId id="290" r:id="rId4"/>
    <p:sldId id="291" r:id="rId5"/>
    <p:sldId id="293" r:id="rId6"/>
    <p:sldId id="294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2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0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3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2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5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5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8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6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9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0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6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26/10/2023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031" y="282812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15" y="1029317"/>
            <a:ext cx="7873242" cy="190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4273" y="3477126"/>
            <a:ext cx="309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các nốt lặp lại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417" y="1031437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395" y="86593"/>
            <a:ext cx="139012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-16098"/>
            <a:ext cx="4101832" cy="132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00" y="2346454"/>
            <a:ext cx="2200381" cy="35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1626346"/>
            <a:ext cx="8097982" cy="1916954"/>
          </a:xfrm>
          <a:prstGeom prst="rect">
            <a:avLst/>
          </a:prstGeom>
        </p:spPr>
      </p:pic>
      <p:pic>
        <p:nvPicPr>
          <p:cNvPr id="2" name="nghe vo tay not lap l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066" y="1321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6" y="0"/>
            <a:ext cx="7669224" cy="4457700"/>
          </a:xfrm>
          <a:prstGeom prst="rect">
            <a:avLst/>
          </a:prstGeom>
        </p:spPr>
      </p:pic>
      <p:pic>
        <p:nvPicPr>
          <p:cNvPr id="3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7479" y="487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0788" cy="1340427"/>
          </a:xfrm>
          <a:prstGeom prst="rect">
            <a:avLst/>
          </a:prstGeom>
        </p:spPr>
      </p:pic>
      <p:pic>
        <p:nvPicPr>
          <p:cNvPr id="6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5107" y="530824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0"/>
            <a:ext cx="7276050" cy="49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0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" y="0"/>
            <a:ext cx="552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</Words>
  <Application>Microsoft Office PowerPoint</Application>
  <PresentationFormat>Widescreen</PresentationFormat>
  <Paragraphs>6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#9Slide05 Dancing Script</vt:lpstr>
      <vt:lpstr>Arial</vt:lpstr>
      <vt:lpstr>Calibri</vt:lpstr>
      <vt:lpstr>Tahoma</vt:lpstr>
      <vt:lpstr>Times New Roman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 Thu Ha</dc:creator>
  <cp:lastModifiedBy>Admin</cp:lastModifiedBy>
  <cp:revision>4</cp:revision>
  <dcterms:created xsi:type="dcterms:W3CDTF">2023-08-04T02:33:28Z</dcterms:created>
  <dcterms:modified xsi:type="dcterms:W3CDTF">2023-10-26T15:50:26Z</dcterms:modified>
</cp:coreProperties>
</file>